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75213" cy="42803763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7EC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384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プレースホルダー 12">
            <a:extLst>
              <a:ext uri="{FF2B5EF4-FFF2-40B4-BE49-F238E27FC236}">
                <a16:creationId xmlns:a16="http://schemas.microsoft.com/office/drawing/2014/main" id="{AB78BEEA-B1C7-4D74-A7A8-EC97CBC7B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553854"/>
            <a:ext cx="28877292" cy="22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タイトル（</a:t>
            </a:r>
            <a:r>
              <a:rPr kumimoji="1" lang="en-US" altLang="ja-JP" dirty="0"/>
              <a:t>HGP</a:t>
            </a:r>
            <a:r>
              <a:rPr kumimoji="1" lang="ja-JP" altLang="en-US" dirty="0"/>
              <a:t>創英角ゴシック</a:t>
            </a:r>
            <a:r>
              <a:rPr kumimoji="1" lang="en-US" altLang="ja-JP" dirty="0"/>
              <a:t>UB115pt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7580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089B657-C089-40AE-9BF8-FA89BAE5440F}"/>
              </a:ext>
            </a:extLst>
          </p:cNvPr>
          <p:cNvSpPr/>
          <p:nvPr userDrawn="1"/>
        </p:nvSpPr>
        <p:spPr>
          <a:xfrm>
            <a:off x="-7" y="1420210"/>
            <a:ext cx="30275213" cy="3627278"/>
          </a:xfrm>
          <a:prstGeom prst="rect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812565-0A89-45AF-A335-44F2B1B4D8B4}"/>
              </a:ext>
            </a:extLst>
          </p:cNvPr>
          <p:cNvSpPr/>
          <p:nvPr userDrawn="1"/>
        </p:nvSpPr>
        <p:spPr>
          <a:xfrm>
            <a:off x="-1" y="171450"/>
            <a:ext cx="30275213" cy="1257300"/>
          </a:xfrm>
          <a:prstGeom prst="rect">
            <a:avLst/>
          </a:prstGeom>
          <a:solidFill>
            <a:srgbClr val="1C7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287173-972C-4C17-8BBA-8B915A26311E}"/>
              </a:ext>
            </a:extLst>
          </p:cNvPr>
          <p:cNvSpPr/>
          <p:nvPr userDrawn="1"/>
        </p:nvSpPr>
        <p:spPr>
          <a:xfrm>
            <a:off x="-3" y="0"/>
            <a:ext cx="30275213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6E16FE-D6D0-4D06-8DC4-9F49EF1F4F8A}"/>
              </a:ext>
            </a:extLst>
          </p:cNvPr>
          <p:cNvSpPr/>
          <p:nvPr userDrawn="1"/>
        </p:nvSpPr>
        <p:spPr>
          <a:xfrm>
            <a:off x="-6" y="40258414"/>
            <a:ext cx="30275213" cy="2545349"/>
          </a:xfrm>
          <a:prstGeom prst="rect">
            <a:avLst/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6642742-72CB-4098-AC31-6B5458D91351}"/>
              </a:ext>
            </a:extLst>
          </p:cNvPr>
          <p:cNvSpPr/>
          <p:nvPr userDrawn="1"/>
        </p:nvSpPr>
        <p:spPr>
          <a:xfrm>
            <a:off x="-4" y="40024050"/>
            <a:ext cx="30275213" cy="342900"/>
          </a:xfrm>
          <a:prstGeom prst="rect">
            <a:avLst/>
          </a:prstGeom>
          <a:solidFill>
            <a:srgbClr val="1C7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タイトル プレースホルダー 12">
            <a:extLst>
              <a:ext uri="{FF2B5EF4-FFF2-40B4-BE49-F238E27FC236}">
                <a16:creationId xmlns:a16="http://schemas.microsoft.com/office/drawing/2014/main" id="{F263025E-6E9E-4CC3-8D48-EDE90276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553854"/>
            <a:ext cx="28877292" cy="22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タイトル（</a:t>
            </a:r>
            <a:r>
              <a:rPr kumimoji="1" lang="en-US" altLang="ja-JP" dirty="0"/>
              <a:t>HGP</a:t>
            </a:r>
            <a:r>
              <a:rPr kumimoji="1" lang="ja-JP" altLang="en-US" dirty="0"/>
              <a:t>創英角ゴシック</a:t>
            </a:r>
            <a:r>
              <a:rPr kumimoji="1" lang="en-US" altLang="ja-JP" dirty="0"/>
              <a:t>UB115pt</a:t>
            </a:r>
            <a:r>
              <a:rPr kumimoji="1" lang="ja-JP" altLang="en-US" dirty="0"/>
              <a:t>）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B342480C-65E3-4061-99E8-1618D5E99F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9" y="40500142"/>
            <a:ext cx="2157317" cy="21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7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3027487" rtl="0" eaLnBrk="1" latinLnBrk="0" hangingPunct="1">
        <a:lnSpc>
          <a:spcPct val="90000"/>
        </a:lnSpc>
        <a:spcBef>
          <a:spcPct val="0"/>
        </a:spcBef>
        <a:buNone/>
        <a:defRPr kumimoji="1" sz="115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0" indent="0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None/>
        <a:defRPr kumimoji="1"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45FB7F9-3659-4B24-A506-20842B520A14}"/>
              </a:ext>
            </a:extLst>
          </p:cNvPr>
          <p:cNvSpPr/>
          <p:nvPr/>
        </p:nvSpPr>
        <p:spPr>
          <a:xfrm>
            <a:off x="16025311" y="9920679"/>
            <a:ext cx="13525500" cy="9334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E1A41C6-1350-41DD-9042-116ADF902CC5}"/>
              </a:ext>
            </a:extLst>
          </p:cNvPr>
          <p:cNvSpPr txBox="1"/>
          <p:nvPr/>
        </p:nvSpPr>
        <p:spPr>
          <a:xfrm>
            <a:off x="723900" y="8679998"/>
            <a:ext cx="163076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見出し（</a:t>
            </a:r>
            <a:r>
              <a:rPr kumimoji="1" lang="en-US" altLang="ja-JP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</a:t>
            </a:r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ｐｔ）見出しと本文は行間を少し開ける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86BBE80-A443-4A96-9209-05BAB257ECB9}"/>
              </a:ext>
            </a:extLst>
          </p:cNvPr>
          <p:cNvSpPr/>
          <p:nvPr/>
        </p:nvSpPr>
        <p:spPr>
          <a:xfrm>
            <a:off x="723900" y="5300305"/>
            <a:ext cx="28917899" cy="33528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l"/>
            </a:pPr>
            <a:r>
              <a:rPr kumimoji="1" lang="ja-JP" altLang="en-US" sz="6000" dirty="0">
                <a:solidFill>
                  <a:schemeClr val="tx1"/>
                </a:solidFill>
                <a:latin typeface="+mn-ea"/>
              </a:rPr>
              <a:t>三文要約、フォント游ゴシック</a:t>
            </a:r>
            <a:r>
              <a:rPr kumimoji="1" lang="en-US" altLang="ja-JP" sz="6000" dirty="0">
                <a:solidFill>
                  <a:schemeClr val="tx1"/>
                </a:solidFill>
                <a:latin typeface="+mn-ea"/>
              </a:rPr>
              <a:t>60pt</a:t>
            </a:r>
          </a:p>
          <a:p>
            <a:pPr marL="685800" indent="-685800">
              <a:buFont typeface="Wingdings" panose="05000000000000000000" pitchFamily="2" charset="2"/>
              <a:buChar char="l"/>
            </a:pPr>
            <a:r>
              <a:rPr kumimoji="1" lang="ja-JP" altLang="en-US" sz="6000" dirty="0">
                <a:solidFill>
                  <a:schemeClr val="tx1"/>
                </a:solidFill>
                <a:latin typeface="+mn-ea"/>
              </a:rPr>
              <a:t>または</a:t>
            </a:r>
            <a:r>
              <a:rPr kumimoji="1" lang="en-US" altLang="ja-JP" sz="6000" dirty="0">
                <a:solidFill>
                  <a:schemeClr val="tx1"/>
                </a:solidFill>
                <a:latin typeface="+mn-ea"/>
              </a:rPr>
              <a:t>120</a:t>
            </a:r>
            <a:r>
              <a:rPr kumimoji="1" lang="ja-JP" altLang="en-US" sz="6000" dirty="0">
                <a:solidFill>
                  <a:schemeClr val="tx1"/>
                </a:solidFill>
                <a:latin typeface="+mn-ea"/>
              </a:rPr>
              <a:t>文字程度の要旨</a:t>
            </a:r>
            <a:endParaRPr kumimoji="1" lang="en-US" altLang="ja-JP" sz="6000" dirty="0">
              <a:solidFill>
                <a:schemeClr val="tx1"/>
              </a:solidFill>
              <a:latin typeface="+mn-ea"/>
            </a:endParaRPr>
          </a:p>
          <a:p>
            <a:pPr marL="685800" indent="-685800">
              <a:buFont typeface="Wingdings" panose="05000000000000000000" pitchFamily="2" charset="2"/>
              <a:buChar char="l"/>
            </a:pPr>
            <a:r>
              <a:rPr kumimoji="1" lang="ja-JP" altLang="en-US" sz="6000" dirty="0">
                <a:solidFill>
                  <a:schemeClr val="tx1"/>
                </a:solidFill>
                <a:latin typeface="+mn-ea"/>
              </a:rPr>
              <a:t>いつ、どこで、なにが、どのように。対象者は小学校</a:t>
            </a:r>
            <a:r>
              <a:rPr kumimoji="1" lang="en-US" altLang="ja-JP" sz="6000" dirty="0">
                <a:solidFill>
                  <a:schemeClr val="tx1"/>
                </a:solidFill>
                <a:latin typeface="+mn-ea"/>
              </a:rPr>
              <a:t>6</a:t>
            </a:r>
            <a:r>
              <a:rPr kumimoji="1" lang="ja-JP" altLang="en-US" sz="6000" dirty="0">
                <a:solidFill>
                  <a:schemeClr val="tx1"/>
                </a:solidFill>
                <a:latin typeface="+mn-ea"/>
              </a:rPr>
              <a:t>年生です。</a:t>
            </a:r>
            <a:endParaRPr kumimoji="1" lang="en-US" altLang="ja-JP" sz="6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CEBD117-4762-46DA-87FE-F8AF1E6CF35D}"/>
              </a:ext>
            </a:extLst>
          </p:cNvPr>
          <p:cNvSpPr txBox="1"/>
          <p:nvPr/>
        </p:nvSpPr>
        <p:spPr>
          <a:xfrm>
            <a:off x="1135852" y="3542203"/>
            <a:ext cx="2800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サブタイトル（</a:t>
            </a:r>
            <a:r>
              <a:rPr kumimoji="1" lang="en-US" altLang="ja-JP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HGP</a:t>
            </a:r>
            <a:r>
              <a:rPr kumimoji="1" lang="ja-JP" altLang="en-US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創英角ゴシック</a:t>
            </a:r>
            <a:r>
              <a:rPr kumimoji="1" lang="en-US" altLang="ja-JP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72pt</a:t>
            </a:r>
            <a:r>
              <a:rPr kumimoji="1" lang="ja-JP" altLang="en-US" sz="7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6B14249-5629-44D7-8868-358BA1C521B5}"/>
              </a:ext>
            </a:extLst>
          </p:cNvPr>
          <p:cNvSpPr/>
          <p:nvPr/>
        </p:nvSpPr>
        <p:spPr>
          <a:xfrm>
            <a:off x="1051631" y="9920679"/>
            <a:ext cx="14161298" cy="1058848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本文は</a:t>
            </a:r>
            <a:r>
              <a:rPr kumimoji="1" lang="en-US" altLang="ja-JP" sz="4800" dirty="0">
                <a:solidFill>
                  <a:schemeClr val="tx1"/>
                </a:solidFill>
                <a:latin typeface="+mn-ea"/>
              </a:rPr>
              <a:t>48pt</a:t>
            </a: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、二段組は横</a:t>
            </a:r>
            <a:r>
              <a:rPr kumimoji="1" lang="en-US" altLang="ja-JP" sz="4800" dirty="0">
                <a:solidFill>
                  <a:schemeClr val="tx1"/>
                </a:solidFill>
                <a:latin typeface="+mn-ea"/>
              </a:rPr>
              <a:t>22</a:t>
            </a: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文字程度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簡潔に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文章ではなく、箇条書きや表はかなりよい。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kumimoji="1" lang="en-US" altLang="ja-JP" sz="4800" dirty="0">
                <a:solidFill>
                  <a:schemeClr val="tx1"/>
                </a:solidFill>
                <a:latin typeface="+mn-ea"/>
              </a:rPr>
              <a:t>A4</a:t>
            </a: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で印刷するので、文字は細かすぎないように。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kumimoji="1" lang="ja-JP" altLang="en-US" sz="4800" dirty="0">
                <a:solidFill>
                  <a:schemeClr val="tx1"/>
                </a:solidFill>
              </a:rPr>
              <a:t>図はなるべく右またはポスター下へ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kumimoji="1" lang="ja-JP" altLang="en-US" sz="4800" dirty="0">
                <a:solidFill>
                  <a:schemeClr val="tx1"/>
                </a:solidFill>
              </a:rPr>
              <a:t>視線の同線は左から右なので、大事なもの、読ませたいものが左側にくると見やすい</a:t>
            </a: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。オレンジの矢印は導線のイメージです。作成時に消してください。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外枠のグレーはガイドです。ガイド内に配置がベストです。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印刷時に消去します。気になる場合はスライドマスターで削除してください。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E50E5C4-B438-4B7E-AF0D-539FEB4BF237}"/>
              </a:ext>
            </a:extLst>
          </p:cNvPr>
          <p:cNvSpPr/>
          <p:nvPr/>
        </p:nvSpPr>
        <p:spPr>
          <a:xfrm>
            <a:off x="1051631" y="21595838"/>
            <a:ext cx="28087721" cy="733338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本文は</a:t>
            </a:r>
            <a:r>
              <a:rPr kumimoji="1" lang="en-US" altLang="ja-JP" sz="4800" dirty="0">
                <a:solidFill>
                  <a:schemeClr val="tx1"/>
                </a:solidFill>
                <a:latin typeface="+mn-ea"/>
              </a:rPr>
              <a:t>48pt</a:t>
            </a: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、一段組みなら横</a:t>
            </a:r>
            <a:r>
              <a:rPr kumimoji="1" lang="en-US" altLang="ja-JP" sz="4800" dirty="0">
                <a:solidFill>
                  <a:schemeClr val="tx1"/>
                </a:solidFill>
                <a:latin typeface="+mn-ea"/>
              </a:rPr>
              <a:t>44</a:t>
            </a: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文字程度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簡潔に。文章ではなく、箇条書きや表はかなりよい。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4800" dirty="0">
                <a:solidFill>
                  <a:schemeClr val="tx1"/>
                </a:solidFill>
                <a:latin typeface="+mn-ea"/>
              </a:rPr>
              <a:t>A4</a:t>
            </a: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で印刷するので、文字は細かすぎないように。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4800" dirty="0">
                <a:solidFill>
                  <a:schemeClr val="tx1"/>
                </a:solidFill>
              </a:rPr>
              <a:t>図はなるべく右またはポスター下へ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r>
              <a:rPr kumimoji="1" lang="ja-JP" altLang="en-US" sz="4800" dirty="0">
                <a:solidFill>
                  <a:schemeClr val="tx1"/>
                </a:solidFill>
              </a:rPr>
              <a:t>視線の同線は左から右なので、大事なもの、読ませたいものが左側にくると見やすい</a:t>
            </a:r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。オレンジの矢印は導線のイメージです。作成時に消してください。</a:t>
            </a:r>
            <a:endParaRPr kumimoji="1" lang="en-US" altLang="ja-JP" sz="4800" dirty="0">
              <a:solidFill>
                <a:schemeClr val="tx1"/>
              </a:solidFill>
            </a:endParaRPr>
          </a:p>
          <a:p>
            <a:r>
              <a:rPr kumimoji="1" lang="ja-JP" altLang="en-US" sz="4800" dirty="0">
                <a:solidFill>
                  <a:schemeClr val="tx1"/>
                </a:solidFill>
                <a:latin typeface="+mn-ea"/>
              </a:rPr>
              <a:t>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□ </a:t>
            </a:r>
            <a:endParaRPr kumimoji="1" lang="en-US" altLang="ja-JP" sz="4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D4BF0F1-C6A0-4A35-89C3-99F37ECBA9FB}"/>
              </a:ext>
            </a:extLst>
          </p:cNvPr>
          <p:cNvSpPr txBox="1"/>
          <p:nvPr/>
        </p:nvSpPr>
        <p:spPr>
          <a:xfrm>
            <a:off x="723900" y="20355157"/>
            <a:ext cx="123145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見出し（</a:t>
            </a:r>
            <a:r>
              <a:rPr kumimoji="1" lang="en-US" altLang="ja-JP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60</a:t>
            </a:r>
            <a:r>
              <a:rPr kumimoji="1" lang="ja-JP" altLang="en-US" sz="6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ｐｔ）テーマごとに区切る。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41408509-5F40-4DDC-94AB-B6A2F8320E6C}"/>
              </a:ext>
            </a:extLst>
          </p:cNvPr>
          <p:cNvCxnSpPr/>
          <p:nvPr/>
        </p:nvCxnSpPr>
        <p:spPr>
          <a:xfrm>
            <a:off x="4557520" y="11087100"/>
            <a:ext cx="20459700" cy="0"/>
          </a:xfrm>
          <a:prstGeom prst="straightConnector1">
            <a:avLst/>
          </a:prstGeom>
          <a:ln w="2476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EDBB9523-0ED4-4FB0-A740-29B19934DF05}"/>
              </a:ext>
            </a:extLst>
          </p:cNvPr>
          <p:cNvCxnSpPr>
            <a:cxnSpLocks/>
          </p:cNvCxnSpPr>
          <p:nvPr/>
        </p:nvCxnSpPr>
        <p:spPr>
          <a:xfrm flipH="1">
            <a:off x="7649623" y="15129225"/>
            <a:ext cx="17671256" cy="11273056"/>
          </a:xfrm>
          <a:prstGeom prst="straightConnector1">
            <a:avLst/>
          </a:prstGeom>
          <a:ln w="2476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51655F-E8C9-4F58-B66C-FA8079E6CAD5}"/>
              </a:ext>
            </a:extLst>
          </p:cNvPr>
          <p:cNvSpPr txBox="1"/>
          <p:nvPr/>
        </p:nvSpPr>
        <p:spPr>
          <a:xfrm>
            <a:off x="16025310" y="19433972"/>
            <a:ext cx="13525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キャプション（游ゴシック</a:t>
            </a:r>
            <a:r>
              <a:rPr kumimoji="1" lang="en-US" altLang="ja-JP" sz="4400" dirty="0"/>
              <a:t>40pt</a:t>
            </a:r>
            <a:r>
              <a:rPr kumimoji="1" lang="ja-JP" altLang="en-US" sz="4400" dirty="0"/>
              <a:t>）</a:t>
            </a:r>
          </a:p>
        </p:txBody>
      </p:sp>
      <p:graphicFrame>
        <p:nvGraphicFramePr>
          <p:cNvPr id="6" name="表 8">
            <a:extLst>
              <a:ext uri="{FF2B5EF4-FFF2-40B4-BE49-F238E27FC236}">
                <a16:creationId xmlns:a16="http://schemas.microsoft.com/office/drawing/2014/main" id="{A403FA3B-CC07-438E-AA8C-B59C8A071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809317"/>
              </p:ext>
            </p:extLst>
          </p:nvPr>
        </p:nvGraphicFramePr>
        <p:xfrm>
          <a:off x="1394531" y="29905370"/>
          <a:ext cx="14161296" cy="931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324">
                  <a:extLst>
                    <a:ext uri="{9D8B030D-6E8A-4147-A177-3AD203B41FA5}">
                      <a16:colId xmlns:a16="http://schemas.microsoft.com/office/drawing/2014/main" val="3775000346"/>
                    </a:ext>
                  </a:extLst>
                </a:gridCol>
                <a:gridCol w="3540324">
                  <a:extLst>
                    <a:ext uri="{9D8B030D-6E8A-4147-A177-3AD203B41FA5}">
                      <a16:colId xmlns:a16="http://schemas.microsoft.com/office/drawing/2014/main" val="1847529366"/>
                    </a:ext>
                  </a:extLst>
                </a:gridCol>
                <a:gridCol w="3540324">
                  <a:extLst>
                    <a:ext uri="{9D8B030D-6E8A-4147-A177-3AD203B41FA5}">
                      <a16:colId xmlns:a16="http://schemas.microsoft.com/office/drawing/2014/main" val="4156315355"/>
                    </a:ext>
                  </a:extLst>
                </a:gridCol>
                <a:gridCol w="3540324">
                  <a:extLst>
                    <a:ext uri="{9D8B030D-6E8A-4147-A177-3AD203B41FA5}">
                      <a16:colId xmlns:a16="http://schemas.microsoft.com/office/drawing/2014/main" val="642752518"/>
                    </a:ext>
                  </a:extLst>
                </a:gridCol>
              </a:tblGrid>
              <a:tr h="11641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681104"/>
                  </a:ext>
                </a:extLst>
              </a:tr>
              <a:tr h="11641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233407"/>
                  </a:ext>
                </a:extLst>
              </a:tr>
              <a:tr h="116412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607968"/>
                  </a:ext>
                </a:extLst>
              </a:tr>
              <a:tr h="116412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49984"/>
                  </a:ext>
                </a:extLst>
              </a:tr>
              <a:tr h="116412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063201"/>
                  </a:ext>
                </a:extLst>
              </a:tr>
              <a:tr h="116412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8068"/>
                  </a:ext>
                </a:extLst>
              </a:tr>
              <a:tr h="116412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776016"/>
                  </a:ext>
                </a:extLst>
              </a:tr>
              <a:tr h="116412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66896"/>
                  </a:ext>
                </a:extLst>
              </a:tr>
            </a:tbl>
          </a:graphicData>
        </a:graphic>
      </p:graphicFrame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BD3A51C-973A-4204-9311-1E9707E1E753}"/>
              </a:ext>
            </a:extLst>
          </p:cNvPr>
          <p:cNvSpPr/>
          <p:nvPr/>
        </p:nvSpPr>
        <p:spPr>
          <a:xfrm>
            <a:off x="15834811" y="29130114"/>
            <a:ext cx="13525500" cy="9334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図</a:t>
            </a: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297FFD9B-CD6A-4DA6-8140-F3B416E10FE0}"/>
              </a:ext>
            </a:extLst>
          </p:cNvPr>
          <p:cNvCxnSpPr/>
          <p:nvPr/>
        </p:nvCxnSpPr>
        <p:spPr>
          <a:xfrm>
            <a:off x="4861179" y="34213800"/>
            <a:ext cx="20459700" cy="0"/>
          </a:xfrm>
          <a:prstGeom prst="straightConnector1">
            <a:avLst/>
          </a:prstGeom>
          <a:ln w="2476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84BDE1A-D4B6-40FE-BE7C-07E49B1F330B}"/>
              </a:ext>
            </a:extLst>
          </p:cNvPr>
          <p:cNvSpPr txBox="1"/>
          <p:nvPr/>
        </p:nvSpPr>
        <p:spPr>
          <a:xfrm>
            <a:off x="15834810" y="38781942"/>
            <a:ext cx="13525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キャプション（游ゴシック</a:t>
            </a:r>
            <a:r>
              <a:rPr kumimoji="1" lang="en-US" altLang="ja-JP" sz="4400" dirty="0"/>
              <a:t>40pt</a:t>
            </a:r>
            <a:r>
              <a:rPr kumimoji="1" lang="ja-JP" altLang="en-US" sz="4400" dirty="0"/>
              <a:t>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133D79E-62C0-453D-BE48-D71DE4438A6D}"/>
              </a:ext>
            </a:extLst>
          </p:cNvPr>
          <p:cNvSpPr txBox="1"/>
          <p:nvPr/>
        </p:nvSpPr>
        <p:spPr>
          <a:xfrm>
            <a:off x="1394530" y="28944446"/>
            <a:ext cx="14225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キャプション（游ゴシック</a:t>
            </a:r>
            <a:r>
              <a:rPr kumimoji="1" lang="en-US" altLang="ja-JP" sz="4400" dirty="0"/>
              <a:t>40pt</a:t>
            </a:r>
            <a:r>
              <a:rPr kumimoji="1" lang="ja-JP" altLang="en-US" sz="4400" dirty="0"/>
              <a:t>）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927D97E-111B-47FC-B830-6615B9DA01C9}"/>
              </a:ext>
            </a:extLst>
          </p:cNvPr>
          <p:cNvSpPr txBox="1"/>
          <p:nvPr/>
        </p:nvSpPr>
        <p:spPr>
          <a:xfrm>
            <a:off x="19659600" y="42098079"/>
            <a:ext cx="10501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dirty="0"/>
              <a:t>作成機関：作成機関名</a:t>
            </a: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22DE262-4DED-42C3-AB0D-E41B3E62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タイトル（</a:t>
            </a:r>
            <a:r>
              <a:rPr lang="en-US" altLang="ja-JP" dirty="0"/>
              <a:t>HGP</a:t>
            </a:r>
            <a:r>
              <a:rPr lang="ja-JP" altLang="en-US" dirty="0"/>
              <a:t>創英角ゴシック</a:t>
            </a:r>
            <a:r>
              <a:rPr lang="en-US" altLang="ja-JP" dirty="0"/>
              <a:t>UB115pt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960D7D2-978A-45A3-89C1-FB83F2CE04A5}"/>
              </a:ext>
            </a:extLst>
          </p:cNvPr>
          <p:cNvSpPr/>
          <p:nvPr/>
        </p:nvSpPr>
        <p:spPr>
          <a:xfrm>
            <a:off x="723900" y="1752600"/>
            <a:ext cx="28877292" cy="3805455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A09606-CAF3-4BF3-81B8-649405DA2BD5}"/>
              </a:ext>
            </a:extLst>
          </p:cNvPr>
          <p:cNvSpPr txBox="1"/>
          <p:nvPr/>
        </p:nvSpPr>
        <p:spPr>
          <a:xfrm>
            <a:off x="23888700" y="40501956"/>
            <a:ext cx="623411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/>
              <a:t>各ジオパークの</a:t>
            </a:r>
            <a:endParaRPr kumimoji="1" lang="en-US" altLang="ja-JP" sz="4800" dirty="0"/>
          </a:p>
          <a:p>
            <a:pPr algn="ctr"/>
            <a:r>
              <a:rPr kumimoji="1" lang="ja-JP" altLang="en-US" sz="4800" dirty="0"/>
              <a:t>ロゴマークを入れる</a:t>
            </a:r>
          </a:p>
        </p:txBody>
      </p:sp>
    </p:spTree>
    <p:extLst>
      <p:ext uri="{BB962C8B-B14F-4D97-AF65-F5344CB8AC3E}">
        <p14:creationId xmlns:p14="http://schemas.microsoft.com/office/powerpoint/2010/main" val="2362416794"/>
      </p:ext>
    </p:extLst>
  </p:cSld>
  <p:clrMapOvr>
    <a:masterClrMapping/>
  </p:clrMapOvr>
</p:sld>
</file>

<file path=ppt/theme/theme1.xml><?xml version="1.0" encoding="utf-8"?>
<a:theme xmlns:a="http://schemas.openxmlformats.org/drawingml/2006/main" name="ジオパークフォーマット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A7EAD3573C0214A83EB0D7A67DDCA73" ma:contentTypeVersion="8" ma:contentTypeDescription="新しいドキュメントを作成します。" ma:contentTypeScope="" ma:versionID="37b67edab25f34884080dd71adafe396">
  <xsd:schema xmlns:xsd="http://www.w3.org/2001/XMLSchema" xmlns:xs="http://www.w3.org/2001/XMLSchema" xmlns:p="http://schemas.microsoft.com/office/2006/metadata/properties" xmlns:ns2="2390fc61-c4f6-40ec-98cd-83564e20849f" targetNamespace="http://schemas.microsoft.com/office/2006/metadata/properties" ma:root="true" ma:fieldsID="028a1c457138a94fe7b5b582337aff18" ns2:_="">
    <xsd:import namespace="2390fc61-c4f6-40ec-98cd-83564e2084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90fc61-c4f6-40ec-98cd-83564e2084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5BFA5F-0222-4910-AB9E-AD057A627066}"/>
</file>

<file path=customXml/itemProps2.xml><?xml version="1.0" encoding="utf-8"?>
<ds:datastoreItem xmlns:ds="http://schemas.openxmlformats.org/officeDocument/2006/customXml" ds:itemID="{BC6CCAE9-F895-4032-B7CA-571F77627B89}"/>
</file>

<file path=customXml/itemProps3.xml><?xml version="1.0" encoding="utf-8"?>
<ds:datastoreItem xmlns:ds="http://schemas.openxmlformats.org/officeDocument/2006/customXml" ds:itemID="{9DCA0212-DE89-43D2-8A73-A38C2F8BB1D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399</Words>
  <Application>Microsoft Office PowerPoint</Application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Arial</vt:lpstr>
      <vt:lpstr>Calibri</vt:lpstr>
      <vt:lpstr>Wingdings</vt:lpstr>
      <vt:lpstr>ジオパークフォーマット</vt:lpstr>
      <vt:lpstr>タイトル（HGP創英角ゴシックUB115pt）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29</cp:revision>
  <cp:lastPrinted>2020-03-27T06:00:23Z</cp:lastPrinted>
  <dcterms:created xsi:type="dcterms:W3CDTF">2020-03-27T02:49:05Z</dcterms:created>
  <dcterms:modified xsi:type="dcterms:W3CDTF">2021-09-02T09:34:26Z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0x0101003A7EAD3573C0214A83EB0D7A67DDCA73</vt:lpwstr>
  </property>
</Properties>
</file>